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9A575A-E7DD-441D-AD24-71BF2278B2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A1321C-1011-4992-AEC8-ACC5F3338F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484F66-EEF8-46F4-8EA9-7EB2AB7895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70F2D-EE82-4560-9365-37379FA71026}" type="datetimeFigureOut">
              <a:rPr lang="en-GB" smtClean="0"/>
              <a:t>27/07/2021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DF3BD6-7893-4410-B2C8-EDE1C6E308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695F69-7A0D-4F8A-9979-4BCAC4942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12CE0-684E-4312-96D7-575BC6DB9E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8985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0D6F09-39D5-4AE2-9171-2143D5882E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AE18B38-4867-4827-B9BF-AFFA8DC7CC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B3C9EC-C7CD-431C-8930-EB4E2855F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70F2D-EE82-4560-9365-37379FA71026}" type="datetimeFigureOut">
              <a:rPr lang="en-GB" smtClean="0"/>
              <a:t>27/07/2021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70677F-3E79-4B82-B843-660807CCF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492078-7A8B-498E-BFD3-F8466F8BA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12CE0-684E-4312-96D7-575BC6DB9E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7605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A80BE06-F529-4566-A1B7-326696D4BF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FFCC02-9CA8-4688-85D1-47DAF72A00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399844-019E-4007-BB0D-68F35A7868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70F2D-EE82-4560-9365-37379FA71026}" type="datetimeFigureOut">
              <a:rPr lang="en-GB" smtClean="0"/>
              <a:t>27/07/2021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E88541-5B4E-4921-ABE2-828E72B62F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816420-9058-4217-A497-E95375785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12CE0-684E-4312-96D7-575BC6DB9E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9007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209498-FD3D-4258-9D03-E71C1B18E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BEB91A-D383-4F36-8A52-A2BEF04E57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9D527B-72B3-4017-80AC-8A572776E0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70F2D-EE82-4560-9365-37379FA71026}" type="datetimeFigureOut">
              <a:rPr lang="en-GB" smtClean="0"/>
              <a:t>27/07/2021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EB5488-888D-4C1E-8835-A407D55006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2237FD-9DCC-418B-917F-8DB929AB3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12CE0-684E-4312-96D7-575BC6DB9E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5980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84F4EB-0797-423B-8151-091EF090C0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768665-CC78-444E-82E2-87E68F2AE0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C617F-3398-4790-AECC-8622E56E07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70F2D-EE82-4560-9365-37379FA71026}" type="datetimeFigureOut">
              <a:rPr lang="en-GB" smtClean="0"/>
              <a:t>27/07/2021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07D3C3-8A66-490A-94B6-1D6BB7F52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7743A8-925B-4794-B3BB-C74B32282F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12CE0-684E-4312-96D7-575BC6DB9E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4507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B5916A-9E02-4382-9B2D-4412DC332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586C36-B9DA-4BB3-AD06-21F6E9E64F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EA6BD2-D37F-4686-9249-6C17FDE302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0E6376-D7F9-4628-8640-2814C07FB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70F2D-EE82-4560-9365-37379FA71026}" type="datetimeFigureOut">
              <a:rPr lang="en-GB" smtClean="0"/>
              <a:t>27/07/2021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55A4C7-9417-46AE-A75F-152C7A0900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34939C-234A-4083-B684-03DB2F4249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12CE0-684E-4312-96D7-575BC6DB9E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4683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0E11F7-5FDF-48BB-9597-853B05EAB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CBBAE7-558F-4482-8B2D-3ED2A7FB7E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E6656F-9D5C-4754-A4D9-D64295640B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8936B8-7E15-4C1F-A791-C73448D041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9914C05-1EB2-46DB-BF62-ACE221DE1C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3ABB991-E58A-44E1-B877-F09EFA9FD9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70F2D-EE82-4560-9365-37379FA71026}" type="datetimeFigureOut">
              <a:rPr lang="en-GB" smtClean="0"/>
              <a:t>27/07/2021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DEE2E12-77D6-4499-B389-69D8AEDC3D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E6033A1-2185-4AAE-A73F-5998562C1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12CE0-684E-4312-96D7-575BC6DB9E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6296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71CF56-A3D3-440C-853C-FAEAA179E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3D3CB0-1BC3-41A5-9BC0-EDBB327EBD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70F2D-EE82-4560-9365-37379FA71026}" type="datetimeFigureOut">
              <a:rPr lang="en-GB" smtClean="0"/>
              <a:t>27/07/2021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F27BD7D-7F57-4A42-B5FB-D9F5447AA5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BFEC75-FD5A-4B16-B0B2-5474EA939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12CE0-684E-4312-96D7-575BC6DB9E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34185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C4CB961-CD8A-46BB-827A-EADFA1CA37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70F2D-EE82-4560-9365-37379FA71026}" type="datetimeFigureOut">
              <a:rPr lang="en-GB" smtClean="0"/>
              <a:t>27/07/2021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63ECDF5-F72D-47D6-A969-2154FF7A8F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64A200-CCFD-4C00-AD64-575E6C84F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12CE0-684E-4312-96D7-575BC6DB9E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4725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1E795A-5ED7-4A3E-B7B7-9D6377465D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797223-8AF6-4045-9A56-99CE5C87A7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C01570-A865-4269-835C-2160DA24DB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724ED2-211A-4F13-A429-8E8DE54BA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70F2D-EE82-4560-9365-37379FA71026}" type="datetimeFigureOut">
              <a:rPr lang="en-GB" smtClean="0"/>
              <a:t>27/07/2021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3AF948-7EE1-40FC-A6EE-E579C3663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92789D-4A4E-4F18-9E72-85430B1AD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12CE0-684E-4312-96D7-575BC6DB9E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83439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51F765-6059-47D4-A89B-6E47CBA75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A092313-14C8-4B90-B575-26A0C0F350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810FEF-F2B6-4441-8F1F-94A748F5E3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AD4A0B-8B30-47A4-840C-647F8AD725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70F2D-EE82-4560-9365-37379FA71026}" type="datetimeFigureOut">
              <a:rPr lang="en-GB" smtClean="0"/>
              <a:t>27/07/2021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A87192-90EE-42FC-A70C-268D146663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B2D2DA-B637-482C-B103-BF45DDC3C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12CE0-684E-4312-96D7-575BC6DB9E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7149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59FD006-0080-4896-967B-06CFA9708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B01240-9E98-4FEF-8135-B0CACD7485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E5B20C-71D0-4944-9E72-183D54C0B2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970F2D-EE82-4560-9365-37379FA71026}" type="datetimeFigureOut">
              <a:rPr lang="en-GB" smtClean="0"/>
              <a:t>27/07/2021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95E307-AC6C-4997-80B5-7CA1772403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660F80-FD94-456A-A68D-30E1545E4B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912CE0-684E-4312-96D7-575BC6DB9E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6152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41626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88057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92742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1166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86022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35644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11614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66168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Snark Vocabulary Free</dc:title>
  <dc:creator/>
  <cp:lastModifiedBy/>
  <cp:revision>1</cp:revision>
  <dcterms:created xsi:type="dcterms:W3CDTF">2021-07-27T11:09:10Z</dcterms:created>
  <dcterms:modified xsi:type="dcterms:W3CDTF">2021-07-27T11:50:36Z</dcterms:modified>
</cp:coreProperties>
</file>